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EBF7"/>
    <a:srgbClr val="F68C1F"/>
    <a:srgbClr val="C0D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F3A7CF-5EA4-ECC2-C69B-40A0948A949F}" v="52" dt="2024-01-24T16:19:33.8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36" d="100"/>
          <a:sy n="136" d="100"/>
        </p:scale>
        <p:origin x="18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OL Fleur" userId="S::fleur.schol@na-tourisme.com::d4f92bff-03f2-4450-b1fe-6234a895edb6" providerId="AD" clId="Web-{35F07B46-0EE3-CF6A-FB6F-98E5739993C3}"/>
    <pc:docChg chg="modSld">
      <pc:chgData name="SCHOL Fleur" userId="S::fleur.schol@na-tourisme.com::d4f92bff-03f2-4450-b1fe-6234a895edb6" providerId="AD" clId="Web-{35F07B46-0EE3-CF6A-FB6F-98E5739993C3}" dt="2023-10-23T08:23:59.490" v="915" actId="14100"/>
      <pc:docMkLst>
        <pc:docMk/>
      </pc:docMkLst>
      <pc:sldChg chg="addSp delSp modSp">
        <pc:chgData name="SCHOL Fleur" userId="S::fleur.schol@na-tourisme.com::d4f92bff-03f2-4450-b1fe-6234a895edb6" providerId="AD" clId="Web-{35F07B46-0EE3-CF6A-FB6F-98E5739993C3}" dt="2023-10-23T08:23:59.490" v="915" actId="14100"/>
        <pc:sldMkLst>
          <pc:docMk/>
          <pc:sldMk cId="1326921196" sldId="259"/>
        </pc:sldMkLst>
        <pc:spChg chg="add mod">
          <ac:chgData name="SCHOL Fleur" userId="S::fleur.schol@na-tourisme.com::d4f92bff-03f2-4450-b1fe-6234a895edb6" providerId="AD" clId="Web-{35F07B46-0EE3-CF6A-FB6F-98E5739993C3}" dt="2023-10-23T08:02:55.174" v="27" actId="1076"/>
          <ac:spMkLst>
            <pc:docMk/>
            <pc:sldMk cId="1326921196" sldId="259"/>
            <ac:spMk id="2" creationId="{00EA5326-D301-B5DC-1718-6CD4F2A4D00F}"/>
          </ac:spMkLst>
        </pc:spChg>
        <pc:spChg chg="add mod">
          <ac:chgData name="SCHOL Fleur" userId="S::fleur.schol@na-tourisme.com::d4f92bff-03f2-4450-b1fe-6234a895edb6" providerId="AD" clId="Web-{35F07B46-0EE3-CF6A-FB6F-98E5739993C3}" dt="2023-10-23T08:04:45.489" v="49" actId="1076"/>
          <ac:spMkLst>
            <pc:docMk/>
            <pc:sldMk cId="1326921196" sldId="259"/>
            <ac:spMk id="3" creationId="{C4DD57AC-A0B4-C784-A798-754E17A549FB}"/>
          </ac:spMkLst>
        </pc:spChg>
        <pc:spChg chg="add mod">
          <ac:chgData name="SCHOL Fleur" userId="S::fleur.schol@na-tourisme.com::d4f92bff-03f2-4450-b1fe-6234a895edb6" providerId="AD" clId="Web-{35F07B46-0EE3-CF6A-FB6F-98E5739993C3}" dt="2023-10-23T08:15:23.434" v="670" actId="20577"/>
          <ac:spMkLst>
            <pc:docMk/>
            <pc:sldMk cId="1326921196" sldId="259"/>
            <ac:spMk id="4" creationId="{6F44468D-A685-1C8F-9B88-CB877130913F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07:47.846" v="113" actId="20577"/>
          <ac:spMkLst>
            <pc:docMk/>
            <pc:sldMk cId="1326921196" sldId="259"/>
            <ac:spMk id="6" creationId="{F9E1D204-0033-DE2E-7938-2F3C9D14BFEB}"/>
          </ac:spMkLst>
        </pc:spChg>
        <pc:spChg chg="add mod">
          <ac:chgData name="SCHOL Fleur" userId="S::fleur.schol@na-tourisme.com::d4f92bff-03f2-4450-b1fe-6234a895edb6" providerId="AD" clId="Web-{35F07B46-0EE3-CF6A-FB6F-98E5739993C3}" dt="2023-10-23T08:16:49.573" v="764" actId="20577"/>
          <ac:spMkLst>
            <pc:docMk/>
            <pc:sldMk cId="1326921196" sldId="259"/>
            <ac:spMk id="7" creationId="{EF0817DA-BAC0-DD82-D748-F3A2C73D22E3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15:26.168" v="671" actId="20577"/>
          <ac:spMkLst>
            <pc:docMk/>
            <pc:sldMk cId="1326921196" sldId="259"/>
            <ac:spMk id="8" creationId="{CC31762B-C52A-5A4A-87A4-1F832255E5C6}"/>
          </ac:spMkLst>
        </pc:spChg>
        <pc:spChg chg="add mod">
          <ac:chgData name="SCHOL Fleur" userId="S::fleur.schol@na-tourisme.com::d4f92bff-03f2-4450-b1fe-6234a895edb6" providerId="AD" clId="Web-{35F07B46-0EE3-CF6A-FB6F-98E5739993C3}" dt="2023-10-23T08:19:27.509" v="871" actId="20577"/>
          <ac:spMkLst>
            <pc:docMk/>
            <pc:sldMk cId="1326921196" sldId="259"/>
            <ac:spMk id="9" creationId="{CCDEA594-D449-CE3D-897A-841D84869173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09:28.829" v="252" actId="20577"/>
          <ac:spMkLst>
            <pc:docMk/>
            <pc:sldMk cId="1326921196" sldId="259"/>
            <ac:spMk id="16" creationId="{96249C65-E000-0024-6573-C46DCF356A3E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05:16.801" v="58" actId="1076"/>
          <ac:spMkLst>
            <pc:docMk/>
            <pc:sldMk cId="1326921196" sldId="259"/>
            <ac:spMk id="18" creationId="{3174B15D-9E95-2D1B-D4BB-4DA1E0347805}"/>
          </ac:spMkLst>
        </pc:spChg>
        <pc:spChg chg="add mod ord">
          <ac:chgData name="SCHOL Fleur" userId="S::fleur.schol@na-tourisme.com::d4f92bff-03f2-4450-b1fe-6234a895edb6" providerId="AD" clId="Web-{35F07B46-0EE3-CF6A-FB6F-98E5739993C3}" dt="2023-10-23T08:23:59.490" v="915" actId="14100"/>
          <ac:spMkLst>
            <pc:docMk/>
            <pc:sldMk cId="1326921196" sldId="259"/>
            <ac:spMk id="19" creationId="{F41CA58C-B971-E0DF-67F6-E22560EA7C47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10:00.875" v="276" actId="20577"/>
          <ac:spMkLst>
            <pc:docMk/>
            <pc:sldMk cId="1326921196" sldId="259"/>
            <ac:spMk id="20" creationId="{3FDD775B-FAD8-7F8F-A41F-836AB8E405BE}"/>
          </ac:spMkLst>
        </pc:spChg>
        <pc:spChg chg="del">
          <ac:chgData name="SCHOL Fleur" userId="S::fleur.schol@na-tourisme.com::d4f92bff-03f2-4450-b1fe-6234a895edb6" providerId="AD" clId="Web-{35F07B46-0EE3-CF6A-FB6F-98E5739993C3}" dt="2023-10-23T08:02:11.985" v="7"/>
          <ac:spMkLst>
            <pc:docMk/>
            <pc:sldMk cId="1326921196" sldId="259"/>
            <ac:spMk id="22" creationId="{41D0796D-E1DC-35EB-D7A6-BE55E85E2B2E}"/>
          </ac:spMkLst>
        </pc:spChg>
        <pc:spChg chg="del mod">
          <ac:chgData name="SCHOL Fleur" userId="S::fleur.schol@na-tourisme.com::d4f92bff-03f2-4450-b1fe-6234a895edb6" providerId="AD" clId="Web-{35F07B46-0EE3-CF6A-FB6F-98E5739993C3}" dt="2023-10-23T08:02:07.173" v="4"/>
          <ac:spMkLst>
            <pc:docMk/>
            <pc:sldMk cId="1326921196" sldId="259"/>
            <ac:spMk id="24" creationId="{4773E86E-A833-21D4-2B6E-89B2367B9B59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04:35.879" v="47" actId="1076"/>
          <ac:spMkLst>
            <pc:docMk/>
            <pc:sldMk cId="1326921196" sldId="259"/>
            <ac:spMk id="26" creationId="{71CB5123-381F-D9BA-E27C-04CA4595C505}"/>
          </ac:spMkLst>
        </pc:spChg>
        <pc:spChg chg="mod ord">
          <ac:chgData name="SCHOL Fleur" userId="S::fleur.schol@na-tourisme.com::d4f92bff-03f2-4450-b1fe-6234a895edb6" providerId="AD" clId="Web-{35F07B46-0EE3-CF6A-FB6F-98E5739993C3}" dt="2023-10-23T08:05:46.925" v="66" actId="1076"/>
          <ac:spMkLst>
            <pc:docMk/>
            <pc:sldMk cId="1326921196" sldId="259"/>
            <ac:spMk id="27" creationId="{4AFF6685-D3B0-65C5-7686-0E13C8BEA9F2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05:23.957" v="60" actId="1076"/>
          <ac:spMkLst>
            <pc:docMk/>
            <pc:sldMk cId="1326921196" sldId="259"/>
            <ac:spMk id="30" creationId="{AE00425D-BE63-46E9-0E97-66866ED6557F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05:28.082" v="62" actId="1076"/>
          <ac:spMkLst>
            <pc:docMk/>
            <pc:sldMk cId="1326921196" sldId="259"/>
            <ac:spMk id="32" creationId="{82E3C430-4716-8A26-D98E-8E79B891FC42}"/>
          </ac:spMkLst>
        </pc:spChg>
        <pc:spChg chg="del">
          <ac:chgData name="SCHOL Fleur" userId="S::fleur.schol@na-tourisme.com::d4f92bff-03f2-4450-b1fe-6234a895edb6" providerId="AD" clId="Web-{35F07B46-0EE3-CF6A-FB6F-98E5739993C3}" dt="2023-10-23T08:02:10.579" v="6"/>
          <ac:spMkLst>
            <pc:docMk/>
            <pc:sldMk cId="1326921196" sldId="259"/>
            <ac:spMk id="34" creationId="{416D48D7-27BA-5803-9636-BCCFC274D707}"/>
          </ac:spMkLst>
        </pc:spChg>
        <pc:spChg chg="del">
          <ac:chgData name="SCHOL Fleur" userId="S::fleur.schol@na-tourisme.com::d4f92bff-03f2-4450-b1fe-6234a895edb6" providerId="AD" clId="Web-{35F07B46-0EE3-CF6A-FB6F-98E5739993C3}" dt="2023-10-23T08:02:04.220" v="2"/>
          <ac:spMkLst>
            <pc:docMk/>
            <pc:sldMk cId="1326921196" sldId="259"/>
            <ac:spMk id="36" creationId="{09765F55-B758-A17A-C02F-ED5F8B00D2B8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04:29.708" v="45" actId="1076"/>
          <ac:spMkLst>
            <pc:docMk/>
            <pc:sldMk cId="1326921196" sldId="259"/>
            <ac:spMk id="38" creationId="{ACE6C372-3ECC-2689-8CF2-33436AF9C43A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02:43.017" v="24" actId="14100"/>
          <ac:spMkLst>
            <pc:docMk/>
            <pc:sldMk cId="1326921196" sldId="259"/>
            <ac:spMk id="41" creationId="{4AD0E5D5-76C2-701F-735F-89B662589B19}"/>
          </ac:spMkLst>
        </pc:spChg>
        <pc:spChg chg="del">
          <ac:chgData name="SCHOL Fleur" userId="S::fleur.schol@na-tourisme.com::d4f92bff-03f2-4450-b1fe-6234a895edb6" providerId="AD" clId="Web-{35F07B46-0EE3-CF6A-FB6F-98E5739993C3}" dt="2023-10-23T08:04:42.692" v="48"/>
          <ac:spMkLst>
            <pc:docMk/>
            <pc:sldMk cId="1326921196" sldId="259"/>
            <ac:spMk id="43" creationId="{66AC0C14-B7EC-A307-979F-89EB58A8D768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13:37.826" v="541" actId="20577"/>
          <ac:spMkLst>
            <pc:docMk/>
            <pc:sldMk cId="1326921196" sldId="259"/>
            <ac:spMk id="45" creationId="{28D41D1B-B11B-359B-665F-42932431BA09}"/>
          </ac:spMkLst>
        </pc:spChg>
        <pc:spChg chg="del mod">
          <ac:chgData name="SCHOL Fleur" userId="S::fleur.schol@na-tourisme.com::d4f92bff-03f2-4450-b1fe-6234a895edb6" providerId="AD" clId="Web-{35F07B46-0EE3-CF6A-FB6F-98E5739993C3}" dt="2023-10-23T08:22:50.006" v="898"/>
          <ac:spMkLst>
            <pc:docMk/>
            <pc:sldMk cId="1326921196" sldId="259"/>
            <ac:spMk id="46" creationId="{7A461CC1-91C2-8C60-503B-5E1A6959510B}"/>
          </ac:spMkLst>
        </pc:spChg>
        <pc:spChg chg="del">
          <ac:chgData name="SCHOL Fleur" userId="S::fleur.schol@na-tourisme.com::d4f92bff-03f2-4450-b1fe-6234a895edb6" providerId="AD" clId="Web-{35F07B46-0EE3-CF6A-FB6F-98E5739993C3}" dt="2023-10-23T08:06:17.237" v="70"/>
          <ac:spMkLst>
            <pc:docMk/>
            <pc:sldMk cId="1326921196" sldId="259"/>
            <ac:spMk id="49" creationId="{49041C50-6563-CE9D-0A27-F3641E2BD608}"/>
          </ac:spMkLst>
        </pc:spChg>
        <pc:spChg chg="del">
          <ac:chgData name="SCHOL Fleur" userId="S::fleur.schol@na-tourisme.com::d4f92bff-03f2-4450-b1fe-6234a895edb6" providerId="AD" clId="Web-{35F07B46-0EE3-CF6A-FB6F-98E5739993C3}" dt="2023-10-23T08:06:14.863" v="69"/>
          <ac:spMkLst>
            <pc:docMk/>
            <pc:sldMk cId="1326921196" sldId="259"/>
            <ac:spMk id="51" creationId="{E55BD32D-D7E9-2664-04BA-71F1A63A0795}"/>
          </ac:spMkLst>
        </pc:spChg>
        <pc:spChg chg="del">
          <ac:chgData name="SCHOL Fleur" userId="S::fleur.schol@na-tourisme.com::d4f92bff-03f2-4450-b1fe-6234a895edb6" providerId="AD" clId="Web-{35F07B46-0EE3-CF6A-FB6F-98E5739993C3}" dt="2023-10-23T08:16:24.527" v="737"/>
          <ac:spMkLst>
            <pc:docMk/>
            <pc:sldMk cId="1326921196" sldId="259"/>
            <ac:spMk id="55" creationId="{EE440E6E-EFF9-B0C1-E1FB-6C19950CA3EE}"/>
          </ac:spMkLst>
        </pc:spChg>
        <pc:spChg chg="del mod">
          <ac:chgData name="SCHOL Fleur" userId="S::fleur.schol@na-tourisme.com::d4f92bff-03f2-4450-b1fe-6234a895edb6" providerId="AD" clId="Web-{35F07B46-0EE3-CF6A-FB6F-98E5739993C3}" dt="2023-10-23T08:23:08.209" v="904"/>
          <ac:spMkLst>
            <pc:docMk/>
            <pc:sldMk cId="1326921196" sldId="259"/>
            <ac:spMk id="56" creationId="{698CEB3B-A196-99C4-E605-BB54AA071491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16:21.183" v="736" actId="20577"/>
          <ac:spMkLst>
            <pc:docMk/>
            <pc:sldMk cId="1326921196" sldId="259"/>
            <ac:spMk id="58" creationId="{2B806EC7-4575-E73A-4C9E-5D7BCD74C9B2}"/>
          </ac:spMkLst>
        </pc:spChg>
        <pc:spChg chg="del">
          <ac:chgData name="SCHOL Fleur" userId="S::fleur.schol@na-tourisme.com::d4f92bff-03f2-4450-b1fe-6234a895edb6" providerId="AD" clId="Web-{35F07B46-0EE3-CF6A-FB6F-98E5739993C3}" dt="2023-10-23T08:06:19.378" v="71"/>
          <ac:spMkLst>
            <pc:docMk/>
            <pc:sldMk cId="1326921196" sldId="259"/>
            <ac:spMk id="60" creationId="{67250656-C0F7-116B-B98D-58199B962388}"/>
          </ac:spMkLst>
        </pc:spChg>
        <pc:spChg chg="mod">
          <ac:chgData name="SCHOL Fleur" userId="S::fleur.schol@na-tourisme.com::d4f92bff-03f2-4450-b1fe-6234a895edb6" providerId="AD" clId="Web-{35F07B46-0EE3-CF6A-FB6F-98E5739993C3}" dt="2023-10-23T08:19:35.540" v="875" actId="14100"/>
          <ac:spMkLst>
            <pc:docMk/>
            <pc:sldMk cId="1326921196" sldId="259"/>
            <ac:spMk id="80" creationId="{489F7F6F-7453-A60E-550A-EB79B96DDB86}"/>
          </ac:spMkLst>
        </pc:spChg>
        <pc:picChg chg="add mod">
          <ac:chgData name="SCHOL Fleur" userId="S::fleur.schol@na-tourisme.com::d4f92bff-03f2-4450-b1fe-6234a895edb6" providerId="AD" clId="Web-{35F07B46-0EE3-CF6A-FB6F-98E5739993C3}" dt="2023-10-23T08:20:13.118" v="883" actId="1076"/>
          <ac:picMkLst>
            <pc:docMk/>
            <pc:sldMk cId="1326921196" sldId="259"/>
            <ac:picMk id="10" creationId="{1B81F171-EF2E-964D-E119-EB779F7B2627}"/>
          </ac:picMkLst>
        </pc:picChg>
        <pc:picChg chg="add mod">
          <ac:chgData name="SCHOL Fleur" userId="S::fleur.schol@na-tourisme.com::d4f92bff-03f2-4450-b1fe-6234a895edb6" providerId="AD" clId="Web-{35F07B46-0EE3-CF6A-FB6F-98E5739993C3}" dt="2023-10-23T08:21:13.726" v="890" actId="1076"/>
          <ac:picMkLst>
            <pc:docMk/>
            <pc:sldMk cId="1326921196" sldId="259"/>
            <ac:picMk id="11" creationId="{788C081F-EC64-3CF2-AF12-931320498932}"/>
          </ac:picMkLst>
        </pc:picChg>
        <pc:picChg chg="add mod ord">
          <ac:chgData name="SCHOL Fleur" userId="S::fleur.schol@na-tourisme.com::d4f92bff-03f2-4450-b1fe-6234a895edb6" providerId="AD" clId="Web-{35F07B46-0EE3-CF6A-FB6F-98E5739993C3}" dt="2023-10-23T08:22:47.209" v="897"/>
          <ac:picMkLst>
            <pc:docMk/>
            <pc:sldMk cId="1326921196" sldId="259"/>
            <ac:picMk id="15" creationId="{BB22B579-2D7B-58EF-C2CB-0EBBA2762271}"/>
          </ac:picMkLst>
        </pc:picChg>
        <pc:picChg chg="add mod ord">
          <ac:chgData name="SCHOL Fleur" userId="S::fleur.schol@na-tourisme.com::d4f92bff-03f2-4450-b1fe-6234a895edb6" providerId="AD" clId="Web-{35F07B46-0EE3-CF6A-FB6F-98E5739993C3}" dt="2023-10-23T08:23:04.475" v="903"/>
          <ac:picMkLst>
            <pc:docMk/>
            <pc:sldMk cId="1326921196" sldId="259"/>
            <ac:picMk id="17" creationId="{9B50BA43-1E2B-D3DA-8E6B-BCD3ED1E90D3}"/>
          </ac:picMkLst>
        </pc:picChg>
        <pc:picChg chg="mod">
          <ac:chgData name="SCHOL Fleur" userId="S::fleur.schol@na-tourisme.com::d4f92bff-03f2-4450-b1fe-6234a895edb6" providerId="AD" clId="Web-{35F07B46-0EE3-CF6A-FB6F-98E5739993C3}" dt="2023-10-23T08:21:53.257" v="891" actId="1076"/>
          <ac:picMkLst>
            <pc:docMk/>
            <pc:sldMk cId="1326921196" sldId="259"/>
            <ac:picMk id="48" creationId="{3D9A7B9D-5E7E-5EE5-9D9A-8FD787F16EE7}"/>
          </ac:picMkLst>
        </pc:picChg>
        <pc:picChg chg="mod">
          <ac:chgData name="SCHOL Fleur" userId="S::fleur.schol@na-tourisme.com::d4f92bff-03f2-4450-b1fe-6234a895edb6" providerId="AD" clId="Web-{35F07B46-0EE3-CF6A-FB6F-98E5739993C3}" dt="2023-10-23T08:05:55.832" v="68" actId="1076"/>
          <ac:picMkLst>
            <pc:docMk/>
            <pc:sldMk cId="1326921196" sldId="259"/>
            <ac:picMk id="73" creationId="{BC600F55-422A-32AA-FC1B-F90CA9595BDC}"/>
          </ac:picMkLst>
        </pc:picChg>
        <pc:picChg chg="mod">
          <ac:chgData name="SCHOL Fleur" userId="S::fleur.schol@na-tourisme.com::d4f92bff-03f2-4450-b1fe-6234a895edb6" providerId="AD" clId="Web-{35F07B46-0EE3-CF6A-FB6F-98E5739993C3}" dt="2023-10-23T08:05:25.988" v="61" actId="1076"/>
          <ac:picMkLst>
            <pc:docMk/>
            <pc:sldMk cId="1326921196" sldId="259"/>
            <ac:picMk id="74" creationId="{90726C36-BC0D-3C5D-8517-542F09F9DB8A}"/>
          </ac:picMkLst>
        </pc:picChg>
        <pc:picChg chg="del mod">
          <ac:chgData name="SCHOL Fleur" userId="S::fleur.schol@na-tourisme.com::d4f92bff-03f2-4450-b1fe-6234a895edb6" providerId="AD" clId="Web-{35F07B46-0EE3-CF6A-FB6F-98E5739993C3}" dt="2023-10-23T08:20:03.821" v="879"/>
          <ac:picMkLst>
            <pc:docMk/>
            <pc:sldMk cId="1326921196" sldId="259"/>
            <ac:picMk id="75" creationId="{3A4503D3-348A-B113-7D57-E44FC2211E18}"/>
          </ac:picMkLst>
        </pc:picChg>
        <pc:picChg chg="del">
          <ac:chgData name="SCHOL Fleur" userId="S::fleur.schol@na-tourisme.com::d4f92bff-03f2-4450-b1fe-6234a895edb6" providerId="AD" clId="Web-{35F07B46-0EE3-CF6A-FB6F-98E5739993C3}" dt="2023-10-23T08:02:09.298" v="5"/>
          <ac:picMkLst>
            <pc:docMk/>
            <pc:sldMk cId="1326921196" sldId="259"/>
            <ac:picMk id="76" creationId="{03FA9304-8BC0-9BEE-C408-A4478FE58448}"/>
          </ac:picMkLst>
        </pc:picChg>
        <pc:picChg chg="mod">
          <ac:chgData name="SCHOL Fleur" userId="S::fleur.schol@na-tourisme.com::d4f92bff-03f2-4450-b1fe-6234a895edb6" providerId="AD" clId="Web-{35F07B46-0EE3-CF6A-FB6F-98E5739993C3}" dt="2023-10-23T08:04:32.520" v="46" actId="1076"/>
          <ac:picMkLst>
            <pc:docMk/>
            <pc:sldMk cId="1326921196" sldId="259"/>
            <ac:picMk id="77" creationId="{F5FCDEB7-C05B-1E41-3919-D08A42399587}"/>
          </ac:picMkLst>
        </pc:picChg>
        <pc:picChg chg="del">
          <ac:chgData name="SCHOL Fleur" userId="S::fleur.schol@na-tourisme.com::d4f92bff-03f2-4450-b1fe-6234a895edb6" providerId="AD" clId="Web-{35F07B46-0EE3-CF6A-FB6F-98E5739993C3}" dt="2023-10-23T08:01:59.798" v="0"/>
          <ac:picMkLst>
            <pc:docMk/>
            <pc:sldMk cId="1326921196" sldId="259"/>
            <ac:picMk id="78" creationId="{C8ECD78D-606C-B578-99A9-18030A3ED6A9}"/>
          </ac:picMkLst>
        </pc:picChg>
      </pc:sldChg>
    </pc:docChg>
  </pc:docChgLst>
  <pc:docChgLst>
    <pc:chgData name="NOIROT Jocelyn" userId="S::jocelyn.noirot@na-tourisme.com::e2c70502-8bce-46e9-9896-aa726ca90774" providerId="AD" clId="Web-{46F3A7CF-5EA4-ECC2-C69B-40A0948A949F}"/>
    <pc:docChg chg="delSld modSld">
      <pc:chgData name="NOIROT Jocelyn" userId="S::jocelyn.noirot@na-tourisme.com::e2c70502-8bce-46e9-9896-aa726ca90774" providerId="AD" clId="Web-{46F3A7CF-5EA4-ECC2-C69B-40A0948A949F}" dt="2024-01-24T16:19:33.802" v="38" actId="1076"/>
      <pc:docMkLst>
        <pc:docMk/>
      </pc:docMkLst>
      <pc:sldChg chg="del">
        <pc:chgData name="NOIROT Jocelyn" userId="S::jocelyn.noirot@na-tourisme.com::e2c70502-8bce-46e9-9896-aa726ca90774" providerId="AD" clId="Web-{46F3A7CF-5EA4-ECC2-C69B-40A0948A949F}" dt="2024-01-24T16:14:21.418" v="0"/>
        <pc:sldMkLst>
          <pc:docMk/>
          <pc:sldMk cId="631286913" sldId="258"/>
        </pc:sldMkLst>
      </pc:sldChg>
      <pc:sldChg chg="addSp delSp modSp">
        <pc:chgData name="NOIROT Jocelyn" userId="S::jocelyn.noirot@na-tourisme.com::e2c70502-8bce-46e9-9896-aa726ca90774" providerId="AD" clId="Web-{46F3A7CF-5EA4-ECC2-C69B-40A0948A949F}" dt="2024-01-24T16:19:33.802" v="38" actId="1076"/>
        <pc:sldMkLst>
          <pc:docMk/>
          <pc:sldMk cId="1326921196" sldId="259"/>
        </pc:sldMkLst>
        <pc:spChg chg="mod">
          <ac:chgData name="NOIROT Jocelyn" userId="S::jocelyn.noirot@na-tourisme.com::e2c70502-8bce-46e9-9896-aa726ca90774" providerId="AD" clId="Web-{46F3A7CF-5EA4-ECC2-C69B-40A0948A949F}" dt="2024-01-24T16:16:00.780" v="23" actId="20577"/>
          <ac:spMkLst>
            <pc:docMk/>
            <pc:sldMk cId="1326921196" sldId="259"/>
            <ac:spMk id="4" creationId="{6F44468D-A685-1C8F-9B88-CB877130913F}"/>
          </ac:spMkLst>
        </pc:spChg>
        <pc:spChg chg="mod">
          <ac:chgData name="NOIROT Jocelyn" userId="S::jocelyn.noirot@na-tourisme.com::e2c70502-8bce-46e9-9896-aa726ca90774" providerId="AD" clId="Web-{46F3A7CF-5EA4-ECC2-C69B-40A0948A949F}" dt="2024-01-24T16:17:11.126" v="25" actId="20577"/>
          <ac:spMkLst>
            <pc:docMk/>
            <pc:sldMk cId="1326921196" sldId="259"/>
            <ac:spMk id="8" creationId="{CC31762B-C52A-5A4A-87A4-1F832255E5C6}"/>
          </ac:spMkLst>
        </pc:spChg>
        <pc:spChg chg="mod">
          <ac:chgData name="NOIROT Jocelyn" userId="S::jocelyn.noirot@na-tourisme.com::e2c70502-8bce-46e9-9896-aa726ca90774" providerId="AD" clId="Web-{46F3A7CF-5EA4-ECC2-C69B-40A0948A949F}" dt="2024-01-24T16:17:45.205" v="27" actId="20577"/>
          <ac:spMkLst>
            <pc:docMk/>
            <pc:sldMk cId="1326921196" sldId="259"/>
            <ac:spMk id="58" creationId="{2B806EC7-4575-E73A-4C9E-5D7BCD74C9B2}"/>
          </ac:spMkLst>
        </pc:spChg>
        <pc:spChg chg="mod">
          <ac:chgData name="NOIROT Jocelyn" userId="S::jocelyn.noirot@na-tourisme.com::e2c70502-8bce-46e9-9896-aa726ca90774" providerId="AD" clId="Web-{46F3A7CF-5EA4-ECC2-C69B-40A0948A949F}" dt="2024-01-24T16:19:33.802" v="38" actId="1076"/>
          <ac:spMkLst>
            <pc:docMk/>
            <pc:sldMk cId="1326921196" sldId="259"/>
            <ac:spMk id="80" creationId="{489F7F6F-7453-A60E-550A-EB79B96DDB86}"/>
          </ac:spMkLst>
        </pc:spChg>
        <pc:picChg chg="add mod">
          <ac:chgData name="NOIROT Jocelyn" userId="S::jocelyn.noirot@na-tourisme.com::e2c70502-8bce-46e9-9896-aa726ca90774" providerId="AD" clId="Web-{46F3A7CF-5EA4-ECC2-C69B-40A0948A949F}" dt="2024-01-24T16:15:10.935" v="10" actId="14100"/>
          <ac:picMkLst>
            <pc:docMk/>
            <pc:sldMk cId="1326921196" sldId="259"/>
            <ac:picMk id="21" creationId="{1FE0D5D0-7BDF-34F1-5C58-DE31AB2DE088}"/>
          </ac:picMkLst>
        </pc:picChg>
        <pc:picChg chg="del">
          <ac:chgData name="NOIROT Jocelyn" userId="S::jocelyn.noirot@na-tourisme.com::e2c70502-8bce-46e9-9896-aa726ca90774" providerId="AD" clId="Web-{46F3A7CF-5EA4-ECC2-C69B-40A0948A949F}" dt="2024-01-24T16:14:57.232" v="5"/>
          <ac:picMkLst>
            <pc:docMk/>
            <pc:sldMk cId="1326921196" sldId="259"/>
            <ac:picMk id="79" creationId="{8E9357E3-A261-CC63-7229-A3548653863A}"/>
          </ac:picMkLst>
        </pc:picChg>
      </pc:sldChg>
    </pc:docChg>
  </pc:docChgLst>
  <pc:docChgLst>
    <pc:chgData name="SCHOL Fleur" userId="S::fleur.schol@na-tourisme.com::d4f92bff-03f2-4450-b1fe-6234a895edb6" providerId="AD" clId="Web-{EDA9D1C2-A759-4492-B5D8-B5B1ED9BC48B}"/>
    <pc:docChg chg="modSld">
      <pc:chgData name="SCHOL Fleur" userId="S::fleur.schol@na-tourisme.com::d4f92bff-03f2-4450-b1fe-6234a895edb6" providerId="AD" clId="Web-{EDA9D1C2-A759-4492-B5D8-B5B1ED9BC48B}" dt="2023-10-30T11:38:42.677" v="13"/>
      <pc:docMkLst>
        <pc:docMk/>
      </pc:docMkLst>
      <pc:sldChg chg="modSp">
        <pc:chgData name="SCHOL Fleur" userId="S::fleur.schol@na-tourisme.com::d4f92bff-03f2-4450-b1fe-6234a895edb6" providerId="AD" clId="Web-{EDA9D1C2-A759-4492-B5D8-B5B1ED9BC48B}" dt="2023-10-30T11:38:42.677" v="13"/>
        <pc:sldMkLst>
          <pc:docMk/>
          <pc:sldMk cId="1326921196" sldId="259"/>
        </pc:sldMkLst>
        <pc:spChg chg="mod">
          <ac:chgData name="SCHOL Fleur" userId="S::fleur.schol@na-tourisme.com::d4f92bff-03f2-4450-b1fe-6234a895edb6" providerId="AD" clId="Web-{EDA9D1C2-A759-4492-B5D8-B5B1ED9BC48B}" dt="2023-10-30T11:38:38.145" v="11"/>
          <ac:spMkLst>
            <pc:docMk/>
            <pc:sldMk cId="1326921196" sldId="259"/>
            <ac:spMk id="4" creationId="{6F44468D-A685-1C8F-9B88-CB877130913F}"/>
          </ac:spMkLst>
        </pc:spChg>
        <pc:spChg chg="mod">
          <ac:chgData name="SCHOL Fleur" userId="S::fleur.schol@na-tourisme.com::d4f92bff-03f2-4450-b1fe-6234a895edb6" providerId="AD" clId="Web-{EDA9D1C2-A759-4492-B5D8-B5B1ED9BC48B}" dt="2023-10-30T11:38:42.677" v="13"/>
          <ac:spMkLst>
            <pc:docMk/>
            <pc:sldMk cId="1326921196" sldId="259"/>
            <ac:spMk id="7" creationId="{EF0817DA-BAC0-DD82-D748-F3A2C73D22E3}"/>
          </ac:spMkLst>
        </pc:spChg>
        <pc:spChg chg="mod">
          <ac:chgData name="SCHOL Fleur" userId="S::fleur.schol@na-tourisme.com::d4f92bff-03f2-4450-b1fe-6234a895edb6" providerId="AD" clId="Web-{EDA9D1C2-A759-4492-B5D8-B5B1ED9BC48B}" dt="2023-10-30T11:38:36.114" v="10"/>
          <ac:spMkLst>
            <pc:docMk/>
            <pc:sldMk cId="1326921196" sldId="259"/>
            <ac:spMk id="8" creationId="{CC31762B-C52A-5A4A-87A4-1F832255E5C6}"/>
          </ac:spMkLst>
        </pc:spChg>
        <pc:spChg chg="mod">
          <ac:chgData name="SCHOL Fleur" userId="S::fleur.schol@na-tourisme.com::d4f92bff-03f2-4450-b1fe-6234a895edb6" providerId="AD" clId="Web-{EDA9D1C2-A759-4492-B5D8-B5B1ED9BC48B}" dt="2023-10-30T11:37:42.456" v="1" actId="20577"/>
          <ac:spMkLst>
            <pc:docMk/>
            <pc:sldMk cId="1326921196" sldId="259"/>
            <ac:spMk id="26" creationId="{71CB5123-381F-D9BA-E27C-04CA4595C505}"/>
          </ac:spMkLst>
        </pc:spChg>
        <pc:spChg chg="mod">
          <ac:chgData name="SCHOL Fleur" userId="S::fleur.schol@na-tourisme.com::d4f92bff-03f2-4450-b1fe-6234a895edb6" providerId="AD" clId="Web-{EDA9D1C2-A759-4492-B5D8-B5B1ED9BC48B}" dt="2023-10-30T11:38:40.224" v="12"/>
          <ac:spMkLst>
            <pc:docMk/>
            <pc:sldMk cId="1326921196" sldId="259"/>
            <ac:spMk id="45" creationId="{28D41D1B-B11B-359B-665F-42932431BA0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8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54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39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0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92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76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00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05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63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253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66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9486D-F102-4D2F-8373-E2F3D8156F65}" type="datetimeFigureOut">
              <a:rPr lang="fr-FR" smtClean="0"/>
              <a:t>24/01/2024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948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lablacar.fr" TargetMode="External"/><Relationship Id="rId13" Type="http://schemas.openxmlformats.org/officeDocument/2006/relationships/image" Target="../media/image5.png"/><Relationship Id="rId3" Type="http://schemas.openxmlformats.org/officeDocument/2006/relationships/hyperlink" Target="https://geovelo.app/fr/route/?e-bike=false&amp;bike-type=own&amp;c=1.500550%2C47.008249&amp;z=5.08" TargetMode="External"/><Relationship Id="rId7" Type="http://schemas.openxmlformats.org/officeDocument/2006/relationships/hyperlink" Target="https://www.blablacar.fr/bus" TargetMode="External"/><Relationship Id="rId12" Type="http://schemas.openxmlformats.org/officeDocument/2006/relationships/image" Target="../media/image4.png"/><Relationship Id="rId17" Type="http://schemas.openxmlformats.org/officeDocument/2006/relationships/image" Target="../media/image8.png"/><Relationship Id="rId2" Type="http://schemas.openxmlformats.org/officeDocument/2006/relationships/image" Target="../media/image1.jpeg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lixbus.fr/" TargetMode="External"/><Relationship Id="rId11" Type="http://schemas.openxmlformats.org/officeDocument/2006/relationships/image" Target="../media/image3.png"/><Relationship Id="rId5" Type="http://schemas.openxmlformats.org/officeDocument/2006/relationships/hyperlink" Target="https://www.sncf-connect.com/" TargetMode="External"/><Relationship Id="rId15" Type="http://schemas.openxmlformats.org/officeDocument/2006/relationships/image" Target="../media/image6.png"/><Relationship Id="rId10" Type="http://schemas.openxmlformats.org/officeDocument/2006/relationships/image" Target="../media/image2.png"/><Relationship Id="rId4" Type="http://schemas.openxmlformats.org/officeDocument/2006/relationships/hyperlink" Target="https://www.francevelotourisme.com/" TargetMode="External"/><Relationship Id="rId9" Type="http://schemas.openxmlformats.org/officeDocument/2006/relationships/hyperlink" Target="http://www.idvroom.com" TargetMode="External"/><Relationship Id="rId14" Type="http://schemas.openxmlformats.org/officeDocument/2006/relationships/hyperlink" Target="https://fr.chargemap.com/ma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41CA58C-B971-E0DF-67F6-E22560EA7C47}"/>
              </a:ext>
            </a:extLst>
          </p:cNvPr>
          <p:cNvSpPr/>
          <p:nvPr/>
        </p:nvSpPr>
        <p:spPr>
          <a:xfrm>
            <a:off x="5343875" y="270729"/>
            <a:ext cx="1308358" cy="9117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B50BA43-1E2B-D3DA-8E6B-BCD3ED1E9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45" y="7510137"/>
            <a:ext cx="2909374" cy="196800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B22B579-2D7B-58EF-C2CB-0EBBA27622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81" y="5344953"/>
            <a:ext cx="2909374" cy="1527086"/>
          </a:xfrm>
          <a:prstGeom prst="rect">
            <a:avLst/>
          </a:prstGeom>
        </p:spPr>
      </p:pic>
      <p:sp>
        <p:nvSpPr>
          <p:cNvPr id="83" name="Rectangle 82">
            <a:extLst>
              <a:ext uri="{FF2B5EF4-FFF2-40B4-BE49-F238E27FC236}">
                <a16:creationId xmlns:a16="http://schemas.microsoft.com/office/drawing/2014/main" id="{5FBEE69B-B2FF-5CC4-7B46-EB934DA746AB}"/>
              </a:ext>
            </a:extLst>
          </p:cNvPr>
          <p:cNvSpPr/>
          <p:nvPr/>
        </p:nvSpPr>
        <p:spPr>
          <a:xfrm>
            <a:off x="3592284" y="1920551"/>
            <a:ext cx="15551" cy="27525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E533C5B-CEF1-FEB1-3A02-4791A9949CD0}"/>
              </a:ext>
            </a:extLst>
          </p:cNvPr>
          <p:cNvSpPr/>
          <p:nvPr/>
        </p:nvSpPr>
        <p:spPr>
          <a:xfrm>
            <a:off x="295468" y="1936102"/>
            <a:ext cx="15551" cy="27525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CE12317-92EB-0938-A7DE-C470F26E133E}"/>
              </a:ext>
            </a:extLst>
          </p:cNvPr>
          <p:cNvSpPr/>
          <p:nvPr/>
        </p:nvSpPr>
        <p:spPr>
          <a:xfrm>
            <a:off x="5431411" y="368685"/>
            <a:ext cx="1425923" cy="9117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F2658B1-9B9A-2096-F107-9C469ACB84B6}"/>
              </a:ext>
            </a:extLst>
          </p:cNvPr>
          <p:cNvSpPr/>
          <p:nvPr/>
        </p:nvSpPr>
        <p:spPr>
          <a:xfrm>
            <a:off x="-38367" y="7081149"/>
            <a:ext cx="3462951" cy="3392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D2A4B1D-6242-0229-2DC7-364CB1501969}"/>
              </a:ext>
            </a:extLst>
          </p:cNvPr>
          <p:cNvSpPr txBox="1"/>
          <p:nvPr/>
        </p:nvSpPr>
        <p:spPr>
          <a:xfrm>
            <a:off x="372141" y="224546"/>
            <a:ext cx="4393336" cy="50517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0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r>
              <a:rPr lang="fr-FR" sz="1600" b="1" dirty="0">
                <a:latin typeface="+mj-lt"/>
              </a:rPr>
              <a:t>Nom de l’hébergement ici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E1D204-0033-DE2E-7938-2F3C9D14BFEB}"/>
              </a:ext>
            </a:extLst>
          </p:cNvPr>
          <p:cNvSpPr txBox="1"/>
          <p:nvPr/>
        </p:nvSpPr>
        <p:spPr>
          <a:xfrm>
            <a:off x="371949" y="730380"/>
            <a:ext cx="4393336" cy="50517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0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r>
              <a:rPr lang="fr-FR" sz="1000" b="1" dirty="0">
                <a:latin typeface="+mj-lt"/>
                <a:ea typeface="Calibri Light"/>
                <a:cs typeface="Calibri Light"/>
              </a:rPr>
              <a:t>Adresse postale – CP ville</a:t>
            </a:r>
          </a:p>
          <a:p>
            <a:r>
              <a:rPr lang="fr-FR" sz="1000" b="1" dirty="0">
                <a:latin typeface="+mj-lt"/>
                <a:ea typeface="Calibri Light"/>
                <a:cs typeface="Calibri Light"/>
              </a:rPr>
              <a:t>Téléphone - courriel</a:t>
            </a:r>
          </a:p>
          <a:p>
            <a:r>
              <a:rPr lang="fr-FR" sz="10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Calibri Light"/>
                <a:cs typeface="Calibri Light"/>
              </a:rPr>
              <a:t>Lien vers site web de l'établissement si existant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C31762B-C52A-5A4A-87A4-1F832255E5C6}"/>
              </a:ext>
            </a:extLst>
          </p:cNvPr>
          <p:cNvSpPr txBox="1"/>
          <p:nvPr/>
        </p:nvSpPr>
        <p:spPr>
          <a:xfrm>
            <a:off x="3283352" y="274798"/>
            <a:ext cx="1897872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900" b="1" dirty="0">
                <a:cs typeface="Calibri"/>
              </a:rPr>
              <a:t>NB:</a:t>
            </a:r>
            <a:r>
              <a:rPr lang="fr-FR" sz="900" dirty="0">
                <a:cs typeface="Calibri"/>
              </a:rPr>
              <a:t> Renseigner chacun des items ci-dessous (modes de transports permettant de rejoindre la destination), en s'appuyant si nécessaire sur les informations renseignées dans l'outil d'autodiagnostic "écomobilité touristique". </a:t>
            </a:r>
            <a:endParaRPr lang="fr-FR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905120-3F05-7F42-B9FF-4F192C8FFCFD}"/>
              </a:ext>
            </a:extLst>
          </p:cNvPr>
          <p:cNvSpPr/>
          <p:nvPr/>
        </p:nvSpPr>
        <p:spPr>
          <a:xfrm>
            <a:off x="392" y="1435635"/>
            <a:ext cx="2910044" cy="3392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AB27FB-EB40-AB78-900B-A4377364C2B9}"/>
              </a:ext>
            </a:extLst>
          </p:cNvPr>
          <p:cNvSpPr/>
          <p:nvPr/>
        </p:nvSpPr>
        <p:spPr>
          <a:xfrm>
            <a:off x="5551874" y="525782"/>
            <a:ext cx="982275" cy="60360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nl-NL" sz="900" b="1" dirty="0">
                <a:latin typeface="+mj-lt"/>
              </a:rPr>
              <a:t>GPS </a:t>
            </a:r>
          </a:p>
          <a:p>
            <a:r>
              <a:rPr lang="fr-FR" sz="900" dirty="0">
                <a:latin typeface="+mj-lt"/>
              </a:rPr>
              <a:t>Latitude : </a:t>
            </a:r>
          </a:p>
          <a:p>
            <a:r>
              <a:rPr lang="fr-FR" sz="900" dirty="0">
                <a:latin typeface="+mj-lt"/>
              </a:rPr>
              <a:t>XX.XXXXXX </a:t>
            </a:r>
          </a:p>
          <a:p>
            <a:r>
              <a:rPr lang="fr-FR" sz="900" dirty="0">
                <a:latin typeface="+mj-lt"/>
              </a:rPr>
              <a:t>Longitude : </a:t>
            </a:r>
          </a:p>
          <a:p>
            <a:r>
              <a:rPr lang="fr-FR" sz="900" dirty="0">
                <a:latin typeface="+mj-lt"/>
              </a:rPr>
              <a:t>-X.XXXXXX</a:t>
            </a:r>
            <a:endParaRPr lang="nl-NL" sz="900" dirty="0">
              <a:latin typeface="+mj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D24A434-BAC0-96B8-79C1-7B65AB26B4AB}"/>
              </a:ext>
            </a:extLst>
          </p:cNvPr>
          <p:cNvSpPr txBox="1"/>
          <p:nvPr/>
        </p:nvSpPr>
        <p:spPr>
          <a:xfrm>
            <a:off x="340849" y="1436052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600" b="1" dirty="0">
                <a:latin typeface="Calibri Light"/>
                <a:ea typeface="Calibri Light"/>
                <a:cs typeface="Calibri Light"/>
              </a:rPr>
              <a:t>REJOINDRE LA DESTINATION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6249C65-E000-0024-6573-C46DCF356A3E}"/>
              </a:ext>
            </a:extLst>
          </p:cNvPr>
          <p:cNvSpPr txBox="1"/>
          <p:nvPr/>
        </p:nvSpPr>
        <p:spPr>
          <a:xfrm>
            <a:off x="662752" y="4549088"/>
            <a:ext cx="2592000" cy="576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/>
          <a:p>
            <a:r>
              <a:rPr lang="fr-FR" sz="900" dirty="0"/>
              <a:t>La </a:t>
            </a:r>
            <a:r>
              <a:rPr lang="fr-FR" sz="900" dirty="0" err="1"/>
              <a:t>véloroute</a:t>
            </a:r>
            <a:r>
              <a:rPr lang="fr-FR" sz="900" dirty="0"/>
              <a:t> XX / la piste cyclable XX  la plus proche de notre établissement. </a:t>
            </a:r>
          </a:p>
          <a:p>
            <a:r>
              <a:rPr lang="fr-FR" sz="900" b="1" dirty="0">
                <a:hlinkClick r:id="rId3"/>
              </a:rPr>
              <a:t>Geovelo</a:t>
            </a:r>
            <a:endParaRPr lang="fr-FR" sz="900" b="1" dirty="0"/>
          </a:p>
          <a:p>
            <a:r>
              <a:rPr lang="fr-FR" sz="900" b="1" dirty="0">
                <a:hlinkClick r:id="rId4"/>
              </a:rPr>
              <a:t>France Vélo Tourisme</a:t>
            </a:r>
            <a:endParaRPr lang="fr-FR" sz="800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174B15D-9E95-2D1B-D4BB-4DA1E0347805}"/>
              </a:ext>
            </a:extLst>
          </p:cNvPr>
          <p:cNvSpPr txBox="1"/>
          <p:nvPr/>
        </p:nvSpPr>
        <p:spPr>
          <a:xfrm>
            <a:off x="694924" y="2403011"/>
            <a:ext cx="2592000" cy="540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fr-FR" sz="900" dirty="0"/>
              <a:t>La gare SNCF de XX est la gare la plus proche de notre établissement.</a:t>
            </a:r>
          </a:p>
          <a:p>
            <a:r>
              <a:rPr lang="fr-FR" sz="900" b="1" dirty="0">
                <a:hlinkClick r:id="rId5"/>
              </a:rPr>
              <a:t>SNCF </a:t>
            </a:r>
            <a:r>
              <a:rPr lang="fr-FR" sz="900" b="1" dirty="0" err="1">
                <a:hlinkClick r:id="rId5"/>
              </a:rPr>
              <a:t>Connect</a:t>
            </a:r>
            <a:endParaRPr lang="fr-FR" sz="900" b="1" dirty="0"/>
          </a:p>
          <a:p>
            <a:endParaRPr lang="fr-FR" sz="9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FDD775B-FAD8-7F8F-A41F-836AB8E405BE}"/>
              </a:ext>
            </a:extLst>
          </p:cNvPr>
          <p:cNvSpPr txBox="1"/>
          <p:nvPr/>
        </p:nvSpPr>
        <p:spPr>
          <a:xfrm>
            <a:off x="662753" y="3555929"/>
            <a:ext cx="2592000" cy="55776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pPr algn="just"/>
            <a:r>
              <a:rPr lang="fr-FR" sz="900" dirty="0"/>
              <a:t>La gare routière de XX est la plus proche de notre établissement</a:t>
            </a:r>
            <a:endParaRPr lang="fr-FR" sz="900" dirty="0">
              <a:cs typeface="Calibri"/>
            </a:endParaRPr>
          </a:p>
          <a:p>
            <a:r>
              <a:rPr lang="fr-FR" sz="900" b="1" dirty="0">
                <a:hlinkClick r:id="rId6"/>
              </a:rPr>
              <a:t>Flixbus</a:t>
            </a:r>
            <a:endParaRPr lang="fr-FR" sz="900" b="1" dirty="0"/>
          </a:p>
          <a:p>
            <a:r>
              <a:rPr lang="fr-FR" sz="900" b="1" dirty="0">
                <a:hlinkClick r:id="rId7"/>
              </a:rPr>
              <a:t>BlaBlaCar</a:t>
            </a:r>
            <a:endParaRPr lang="fr-FR" sz="900" b="1" dirty="0"/>
          </a:p>
          <a:p>
            <a:endParaRPr lang="fr-FR" sz="900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CB5123-381F-D9BA-E27C-04CA4595C505}"/>
              </a:ext>
            </a:extLst>
          </p:cNvPr>
          <p:cNvSpPr txBox="1"/>
          <p:nvPr/>
        </p:nvSpPr>
        <p:spPr>
          <a:xfrm>
            <a:off x="3814817" y="2369330"/>
            <a:ext cx="2592000" cy="61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/>
          <a:p>
            <a:r>
              <a:rPr lang="fr-FR" sz="900" dirty="0"/>
              <a:t>Le covoiturage met en rapport conducteur et passagers pour un voyage convivial et économique.</a:t>
            </a:r>
          </a:p>
          <a:p>
            <a:r>
              <a:rPr lang="fr-FR" sz="900" b="1" dirty="0">
                <a:hlinkClick r:id="rId8"/>
              </a:rPr>
              <a:t>www.blablacar.fr</a:t>
            </a:r>
            <a:r>
              <a:rPr lang="fr-FR" sz="900" b="1" dirty="0"/>
              <a:t>  </a:t>
            </a:r>
            <a:r>
              <a:rPr lang="fr-FR" sz="900" b="1" dirty="0">
                <a:hlinkClick r:id="rId9"/>
              </a:rPr>
              <a:t>www.idvroom.com</a:t>
            </a:r>
            <a:endParaRPr lang="fr-FR" sz="100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69AA422-6587-5B85-5FA3-8A957EA3130A}"/>
              </a:ext>
            </a:extLst>
          </p:cNvPr>
          <p:cNvSpPr/>
          <p:nvPr/>
        </p:nvSpPr>
        <p:spPr>
          <a:xfrm>
            <a:off x="-9245" y="2017678"/>
            <a:ext cx="140652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703212-A86B-6144-235C-F72AEFEDA8D6}"/>
              </a:ext>
            </a:extLst>
          </p:cNvPr>
          <p:cNvSpPr/>
          <p:nvPr/>
        </p:nvSpPr>
        <p:spPr>
          <a:xfrm>
            <a:off x="3404522" y="2008009"/>
            <a:ext cx="140652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8C6A6AC-6CCE-C65A-4A58-11C8ACD52FF4}"/>
              </a:ext>
            </a:extLst>
          </p:cNvPr>
          <p:cNvSpPr/>
          <p:nvPr/>
        </p:nvSpPr>
        <p:spPr>
          <a:xfrm>
            <a:off x="-38215" y="3181758"/>
            <a:ext cx="140652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AD0E5D5-76C2-701F-735F-89B662589B19}"/>
              </a:ext>
            </a:extLst>
          </p:cNvPr>
          <p:cNvSpPr/>
          <p:nvPr/>
        </p:nvSpPr>
        <p:spPr>
          <a:xfrm>
            <a:off x="3404640" y="3181789"/>
            <a:ext cx="187305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E00425D-BE63-46E9-0E97-66866ED6557F}"/>
              </a:ext>
            </a:extLst>
          </p:cNvPr>
          <p:cNvSpPr txBox="1"/>
          <p:nvPr/>
        </p:nvSpPr>
        <p:spPr>
          <a:xfrm>
            <a:off x="697509" y="2010305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train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A312E72-C20C-E22A-4DF6-E5ECCC23561E}"/>
              </a:ext>
            </a:extLst>
          </p:cNvPr>
          <p:cNvSpPr/>
          <p:nvPr/>
        </p:nvSpPr>
        <p:spPr>
          <a:xfrm>
            <a:off x="-9003" y="4229436"/>
            <a:ext cx="140652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CE6C372-3ECC-2689-8CF2-33436AF9C43A}"/>
              </a:ext>
            </a:extLst>
          </p:cNvPr>
          <p:cNvSpPr txBox="1"/>
          <p:nvPr/>
        </p:nvSpPr>
        <p:spPr>
          <a:xfrm>
            <a:off x="3755931" y="1968658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covoiturage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2E3C430-4716-8A26-D98E-8E79B891FC42}"/>
              </a:ext>
            </a:extLst>
          </p:cNvPr>
          <p:cNvSpPr txBox="1"/>
          <p:nvPr/>
        </p:nvSpPr>
        <p:spPr>
          <a:xfrm>
            <a:off x="727401" y="3150664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bus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8D41D1B-B11B-359B-665F-42932431BA09}"/>
              </a:ext>
            </a:extLst>
          </p:cNvPr>
          <p:cNvSpPr txBox="1"/>
          <p:nvPr/>
        </p:nvSpPr>
        <p:spPr>
          <a:xfrm>
            <a:off x="585312" y="5686340"/>
            <a:ext cx="2376395" cy="2616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100" dirty="0">
                <a:cs typeface="Calibri"/>
              </a:rPr>
              <a:t>Carte de la région à placer ici </a:t>
            </a:r>
          </a:p>
        </p:txBody>
      </p:sp>
      <p:pic>
        <p:nvPicPr>
          <p:cNvPr id="48" name="Image 47">
            <a:extLst>
              <a:ext uri="{FF2B5EF4-FFF2-40B4-BE49-F238E27FC236}">
                <a16:creationId xmlns:a16="http://schemas.microsoft.com/office/drawing/2014/main" id="{3D9A7B9D-5E7E-5EE5-9D9A-8FD787F16EE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861" y="6429152"/>
            <a:ext cx="365761" cy="359665"/>
          </a:xfrm>
          <a:prstGeom prst="rect">
            <a:avLst/>
          </a:prstGeom>
        </p:spPr>
      </p:pic>
      <p:sp>
        <p:nvSpPr>
          <p:cNvPr id="52" name="ZoneTexte 51">
            <a:extLst>
              <a:ext uri="{FF2B5EF4-FFF2-40B4-BE49-F238E27FC236}">
                <a16:creationId xmlns:a16="http://schemas.microsoft.com/office/drawing/2014/main" id="{0B317879-379B-7F3C-4EC5-F25CFB4FF71E}"/>
              </a:ext>
            </a:extLst>
          </p:cNvPr>
          <p:cNvSpPr txBox="1"/>
          <p:nvPr/>
        </p:nvSpPr>
        <p:spPr>
          <a:xfrm>
            <a:off x="340986" y="7081565"/>
            <a:ext cx="342220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600" b="1" dirty="0">
                <a:latin typeface="Calibri Light"/>
                <a:ea typeface="Calibri Light"/>
                <a:cs typeface="Calibri Light"/>
              </a:rPr>
              <a:t>REJOINDRE NOTRE ETABLISSEMENT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2B806EC7-4575-E73A-4C9E-5D7BCD74C9B2}"/>
              </a:ext>
            </a:extLst>
          </p:cNvPr>
          <p:cNvSpPr txBox="1"/>
          <p:nvPr/>
        </p:nvSpPr>
        <p:spPr>
          <a:xfrm>
            <a:off x="3474342" y="7511065"/>
            <a:ext cx="3011317" cy="229394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pPr>
              <a:spcAft>
                <a:spcPts val="600"/>
              </a:spcAft>
            </a:pPr>
            <a:r>
              <a:rPr lang="fr-FR" sz="900" b="1" dirty="0"/>
              <a:t>NB:</a:t>
            </a:r>
            <a:r>
              <a:rPr lang="fr-FR" sz="900" dirty="0"/>
              <a:t> Indiquer ici l'itinéraire recommandé pour rejoindre votre établissement depuis la principale infrastructure de transport locale (gare ferroviaire, gare routière, etc.). Préciser le coût et le temps de transport associés. </a:t>
            </a:r>
            <a:endParaRPr lang="en-US" dirty="0">
              <a:cs typeface="Calibri" panose="020F0502020204030204"/>
            </a:endParaRPr>
          </a:p>
          <a:p>
            <a:pPr>
              <a:spcAft>
                <a:spcPts val="600"/>
              </a:spcAft>
            </a:pPr>
            <a:endParaRPr lang="fr-FR" sz="900" b="1" dirty="0"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900" b="1" dirty="0">
                <a:cs typeface="Calibri"/>
              </a:rPr>
              <a:t>Indiquer les sites internet de référence (en gras).</a:t>
            </a:r>
            <a:endParaRPr lang="fr-FR" sz="900" b="1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endParaRPr lang="fr-FR" sz="900" b="1" dirty="0"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Indiquer précisément où se situe votre établissement pour faciliter son identification. </a:t>
            </a:r>
          </a:p>
        </p:txBody>
      </p:sp>
      <p:pic>
        <p:nvPicPr>
          <p:cNvPr id="73" name="Image 7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BC600F55-422A-32AA-FC1B-F90CA9595B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49010" y="4118041"/>
            <a:ext cx="589172" cy="366552"/>
          </a:xfrm>
          <a:prstGeom prst="rect">
            <a:avLst/>
          </a:prstGeom>
        </p:spPr>
      </p:pic>
      <p:pic>
        <p:nvPicPr>
          <p:cNvPr id="74" name="Image 7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90726C36-BC0D-3C5D-8517-542F09F9DB8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75659" y="3100941"/>
            <a:ext cx="754074" cy="384259"/>
          </a:xfrm>
          <a:prstGeom prst="rect">
            <a:avLst/>
          </a:prstGeom>
        </p:spPr>
      </p:pic>
      <p:pic>
        <p:nvPicPr>
          <p:cNvPr id="77" name="Image 7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F5FCDEB7-C05B-1E41-3919-D08A423995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99120" y="1860980"/>
            <a:ext cx="550372" cy="420400"/>
          </a:xfrm>
          <a:prstGeom prst="rect">
            <a:avLst/>
          </a:prstGeom>
        </p:spPr>
      </p:pic>
      <p:sp>
        <p:nvSpPr>
          <p:cNvPr id="80" name="ZoneTexte 1">
            <a:extLst>
              <a:ext uri="{FF2B5EF4-FFF2-40B4-BE49-F238E27FC236}">
                <a16:creationId xmlns:a16="http://schemas.microsoft.com/office/drawing/2014/main" id="{489F7F6F-7453-A60E-550A-EB79B96DDB86}"/>
              </a:ext>
            </a:extLst>
          </p:cNvPr>
          <p:cNvSpPr txBox="1"/>
          <p:nvPr/>
        </p:nvSpPr>
        <p:spPr>
          <a:xfrm>
            <a:off x="3499627" y="9317879"/>
            <a:ext cx="2148650" cy="52982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600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L’ADEME, l’Agence de la transition écologique, est un acteur engagé en faveur d’un tourisme responsable et d’une mobilité durable.</a:t>
            </a:r>
          </a:p>
          <a:p>
            <a:pPr algn="just"/>
            <a:r>
              <a:rPr lang="fr-FR" sz="600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Soucieuse de contribuer à la transition du secteur touristique, elle accompagne les professionnels de l’hébergement touristique dans leurs démarches d’écomobilité.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ZoneTexte 37">
            <a:extLst>
              <a:ext uri="{FF2B5EF4-FFF2-40B4-BE49-F238E27FC236}">
                <a16:creationId xmlns:a16="http://schemas.microsoft.com/office/drawing/2014/main" id="{00EA5326-D301-B5DC-1718-6CD4F2A4D00F}"/>
              </a:ext>
            </a:extLst>
          </p:cNvPr>
          <p:cNvSpPr txBox="1"/>
          <p:nvPr/>
        </p:nvSpPr>
        <p:spPr>
          <a:xfrm>
            <a:off x="3790161" y="3155009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voiture électrique</a:t>
            </a:r>
          </a:p>
        </p:txBody>
      </p:sp>
      <p:sp>
        <p:nvSpPr>
          <p:cNvPr id="3" name="ZoneTexte 25">
            <a:extLst>
              <a:ext uri="{FF2B5EF4-FFF2-40B4-BE49-F238E27FC236}">
                <a16:creationId xmlns:a16="http://schemas.microsoft.com/office/drawing/2014/main" id="{C4DD57AC-A0B4-C784-A798-754E17A549FB}"/>
              </a:ext>
            </a:extLst>
          </p:cNvPr>
          <p:cNvSpPr txBox="1"/>
          <p:nvPr/>
        </p:nvSpPr>
        <p:spPr>
          <a:xfrm>
            <a:off x="3822399" y="3555681"/>
            <a:ext cx="2592000" cy="61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/>
          <a:p>
            <a:pPr algn="just"/>
            <a:r>
              <a:rPr lang="fr-FR" sz="900" dirty="0">
                <a:ea typeface="+mn-lt"/>
                <a:cs typeface="+mn-lt"/>
              </a:rPr>
              <a:t>Des bornes de recharge sont disponibles au sein de notre établissement / à xx kilomètres de notre établissement.</a:t>
            </a:r>
            <a:endParaRPr lang="en-US" sz="900" dirty="0">
              <a:ea typeface="+mn-lt"/>
              <a:cs typeface="+mn-lt"/>
            </a:endParaRPr>
          </a:p>
          <a:p>
            <a:r>
              <a:rPr lang="fr-FR" sz="900" dirty="0"/>
              <a:t>Pour les identifier : </a:t>
            </a:r>
            <a:r>
              <a:rPr lang="fr-FR" sz="900" b="1" dirty="0">
                <a:hlinkClick r:id="rId14"/>
              </a:rPr>
              <a:t>Chargemap</a:t>
            </a:r>
            <a:r>
              <a:rPr lang="fr-FR" sz="900" dirty="0"/>
              <a:t>. 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AFF6685-D3B0-65C5-7686-0E13C8BEA9F2}"/>
              </a:ext>
            </a:extLst>
          </p:cNvPr>
          <p:cNvSpPr txBox="1"/>
          <p:nvPr/>
        </p:nvSpPr>
        <p:spPr>
          <a:xfrm>
            <a:off x="754169" y="4168918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vélo</a:t>
            </a:r>
          </a:p>
        </p:txBody>
      </p:sp>
      <p:sp>
        <p:nvSpPr>
          <p:cNvPr id="4" name="ZoneTexte 7">
            <a:extLst>
              <a:ext uri="{FF2B5EF4-FFF2-40B4-BE49-F238E27FC236}">
                <a16:creationId xmlns:a16="http://schemas.microsoft.com/office/drawing/2014/main" id="{6F44468D-A685-1C8F-9B88-CB877130913F}"/>
              </a:ext>
            </a:extLst>
          </p:cNvPr>
          <p:cNvSpPr txBox="1"/>
          <p:nvPr/>
        </p:nvSpPr>
        <p:spPr>
          <a:xfrm>
            <a:off x="3655996" y="5281154"/>
            <a:ext cx="2779614" cy="16158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900" b="1" dirty="0">
                <a:cs typeface="Calibri"/>
              </a:rPr>
              <a:t>NB:</a:t>
            </a:r>
            <a:r>
              <a:rPr lang="fr-FR" sz="900" dirty="0">
                <a:cs typeface="Calibri"/>
              </a:rPr>
              <a:t> sur </a:t>
            </a:r>
            <a:r>
              <a:rPr lang="fr-FR" sz="900" err="1">
                <a:cs typeface="Calibri"/>
              </a:rPr>
              <a:t>OpenStreetMap</a:t>
            </a:r>
            <a:r>
              <a:rPr lang="fr-FR" sz="900" dirty="0">
                <a:cs typeface="Calibri"/>
              </a:rPr>
              <a:t> (site gratuit, en open data), entrer l'adresse de votre établissement, puis placer l'échelle à "300 mètres" en dézoomant via le bouton "-" ("vue éloignée"), en haut à droite de l'écran. </a:t>
            </a:r>
            <a:endParaRPr lang="en-US">
              <a:cs typeface="Calibri"/>
            </a:endParaRPr>
          </a:p>
          <a:p>
            <a:endParaRPr lang="fr-FR" sz="900" dirty="0">
              <a:cs typeface="Calibri"/>
            </a:endParaRPr>
          </a:p>
          <a:p>
            <a:r>
              <a:rPr lang="fr-FR" sz="900" dirty="0">
                <a:cs typeface="Calibri"/>
              </a:rPr>
              <a:t>Effectuer ensuite une capture d'écran pour copier la carte, et la coller dans l'encadré noir ci-contre. </a:t>
            </a:r>
          </a:p>
          <a:p>
            <a:endParaRPr lang="fr-FR" sz="900" dirty="0">
              <a:cs typeface="Calibri"/>
            </a:endParaRPr>
          </a:p>
          <a:p>
            <a:r>
              <a:rPr lang="fr-FR" sz="900" dirty="0">
                <a:cs typeface="Calibri"/>
              </a:rPr>
              <a:t>Pour terminer, placer l'icône bleu avec la maison à l'emplacement où se situe votre établissement sur la carte. </a:t>
            </a:r>
          </a:p>
        </p:txBody>
      </p:sp>
      <p:sp>
        <p:nvSpPr>
          <p:cNvPr id="7" name="ZoneTexte 44">
            <a:extLst>
              <a:ext uri="{FF2B5EF4-FFF2-40B4-BE49-F238E27FC236}">
                <a16:creationId xmlns:a16="http://schemas.microsoft.com/office/drawing/2014/main" id="{EF0817DA-BAC0-DD82-D748-F3A2C73D22E3}"/>
              </a:ext>
            </a:extLst>
          </p:cNvPr>
          <p:cNvSpPr txBox="1"/>
          <p:nvPr/>
        </p:nvSpPr>
        <p:spPr>
          <a:xfrm>
            <a:off x="556020" y="7802539"/>
            <a:ext cx="2376395" cy="430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100" dirty="0">
                <a:cs typeface="Calibri"/>
              </a:rPr>
              <a:t>Gabarit pour ajouter une photo de votre établissement</a:t>
            </a:r>
          </a:p>
        </p:txBody>
      </p:sp>
      <p:sp>
        <p:nvSpPr>
          <p:cNvPr id="9" name="ZoneTexte 57">
            <a:extLst>
              <a:ext uri="{FF2B5EF4-FFF2-40B4-BE49-F238E27FC236}">
                <a16:creationId xmlns:a16="http://schemas.microsoft.com/office/drawing/2014/main" id="{CCDEA594-D449-CE3D-897A-841D84869173}"/>
              </a:ext>
            </a:extLst>
          </p:cNvPr>
          <p:cNvSpPr txBox="1"/>
          <p:nvPr/>
        </p:nvSpPr>
        <p:spPr>
          <a:xfrm>
            <a:off x="917983" y="8441809"/>
            <a:ext cx="1502557" cy="902599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1- Clic droit sur cette image</a:t>
            </a:r>
          </a:p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2 – Changer d'image...</a:t>
            </a:r>
          </a:p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3 – A partir de cet appareil...</a:t>
            </a:r>
          </a:p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4 - Sélectionner une image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B81F171-EF2E-964D-E119-EB779F7B262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47779" y="1919032"/>
            <a:ext cx="518948" cy="4049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88C081F-EC64-3CF2-AF12-93132049893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348651" y="3117348"/>
            <a:ext cx="411181" cy="340493"/>
          </a:xfrm>
          <a:prstGeom prst="rect">
            <a:avLst/>
          </a:prstGeom>
        </p:spPr>
      </p:pic>
      <p:pic>
        <p:nvPicPr>
          <p:cNvPr id="21" name="Image 20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1FE0D5D0-7BDF-34F1-5C58-DE31AB2DE08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702371" y="9318741"/>
            <a:ext cx="1048692" cy="50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9211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ab3697c-a577-4d35-8a4c-d9e173d7b0e3" xsi:nil="true"/>
    <lcf76f155ced4ddcb4097134ff3c332f xmlns="615c05d3-87b9-4550-8c23-a6b60ce2e96c">
      <Terms xmlns="http://schemas.microsoft.com/office/infopath/2007/PartnerControls"/>
    </lcf76f155ced4ddcb4097134ff3c332f>
    <SharedWithUsers xmlns="5ab3697c-a577-4d35-8a4c-d9e173d7b0e3">
      <UserInfo>
        <DisplayName>HAZGUI Sarah</DisplayName>
        <AccountId>11</AccountId>
        <AccountType/>
      </UserInfo>
      <UserInfo>
        <DisplayName>MORA Agnès</DisplayName>
        <AccountId>20</AccountId>
        <AccountType/>
      </UserInfo>
      <UserInfo>
        <DisplayName>MARCHE Adrien</DisplayName>
        <AccountId>25</AccountId>
        <AccountType/>
      </UserInfo>
      <UserInfo>
        <DisplayName>NOIROT Jocelyn</DisplayName>
        <AccountId>72</AccountId>
        <AccountType/>
      </UserInfo>
      <UserInfo>
        <DisplayName>TACAILLE Virginie</DisplayName>
        <AccountId>61</AccountId>
        <AccountType/>
      </UserInfo>
      <UserInfo>
        <DisplayName>SOUTHON Amandine</DisplayName>
        <AccountId>82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DD5023A9992A4880E1545EB4B9C8B3" ma:contentTypeVersion="15" ma:contentTypeDescription="Crée un document." ma:contentTypeScope="" ma:versionID="6ffae365277f44cdeb8580cd24d7e8b1">
  <xsd:schema xmlns:xsd="http://www.w3.org/2001/XMLSchema" xmlns:xs="http://www.w3.org/2001/XMLSchema" xmlns:p="http://schemas.microsoft.com/office/2006/metadata/properties" xmlns:ns2="615c05d3-87b9-4550-8c23-a6b60ce2e96c" xmlns:ns3="5ab3697c-a577-4d35-8a4c-d9e173d7b0e3" targetNamespace="http://schemas.microsoft.com/office/2006/metadata/properties" ma:root="true" ma:fieldsID="c8880ab4cdf8583f6646b7731147b238" ns2:_="" ns3:_="">
    <xsd:import namespace="615c05d3-87b9-4550-8c23-a6b60ce2e96c"/>
    <xsd:import namespace="5ab3697c-a577-4d35-8a4c-d9e173d7b0e3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5c05d3-87b9-4550-8c23-a6b60ce2e96c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74c5d64e-4ac5-4591-9f4e-dd95c80dcc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3697c-a577-4d35-8a4c-d9e173d7b0e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cc8e2a0-fcd4-4b19-aff9-7cd803cfad4c}" ma:internalName="TaxCatchAll" ma:showField="CatchAllData" ma:web="5ab3697c-a577-4d35-8a4c-d9e173d7b0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6ED003-935A-4BD1-B78B-53BE91925C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0E995D-DF6F-4BF0-B178-0B5AFA2EC5B4}">
  <ds:schemaRefs>
    <ds:schemaRef ds:uri="http://schemas.microsoft.com/office/2006/metadata/properties"/>
    <ds:schemaRef ds:uri="http://schemas.microsoft.com/office/infopath/2007/PartnerControls"/>
    <ds:schemaRef ds:uri="5ab3697c-a577-4d35-8a4c-d9e173d7b0e3"/>
    <ds:schemaRef ds:uri="615c05d3-87b9-4550-8c23-a6b60ce2e96c"/>
  </ds:schemaRefs>
</ds:datastoreItem>
</file>

<file path=customXml/itemProps3.xml><?xml version="1.0" encoding="utf-8"?>
<ds:datastoreItem xmlns:ds="http://schemas.openxmlformats.org/officeDocument/2006/customXml" ds:itemID="{70D195B6-03AF-4C87-BC91-395DBA1353A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250</Words>
  <Application>Microsoft Office PowerPoint</Application>
  <PresentationFormat>Format A4 (210 x 297 mm)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Atemia BSO</dc:creator>
  <cp:lastModifiedBy>NOIROT Jocelyn</cp:lastModifiedBy>
  <cp:revision>384</cp:revision>
  <dcterms:created xsi:type="dcterms:W3CDTF">2016-12-13T16:06:41Z</dcterms:created>
  <dcterms:modified xsi:type="dcterms:W3CDTF">2024-01-24T16:19:36Z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0x01010024DD5023A9992A4880E1545EB4B9C8B3</vt:lpwstr>
  </property>
  <property fmtid="{D5CDD505-2E9C-101B-9397-08002B2CF9AE}" pid="3" name="MediaServiceImageTags">
    <vt:lpwstr/>
  </property>
</Properties>
</file>